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4" r:id="rId1"/>
    <p:sldMasterId id="2147483650" r:id="rId2"/>
    <p:sldMasterId id="2147483668" r:id="rId3"/>
  </p:sldMasterIdLst>
  <p:notesMasterIdLst>
    <p:notesMasterId r:id="rId12"/>
  </p:notesMasterIdLst>
  <p:handoutMasterIdLst>
    <p:handoutMasterId r:id="rId13"/>
  </p:handoutMasterIdLst>
  <p:sldIdLst>
    <p:sldId id="256" r:id="rId4"/>
    <p:sldId id="271" r:id="rId5"/>
    <p:sldId id="272" r:id="rId6"/>
    <p:sldId id="262" r:id="rId7"/>
    <p:sldId id="267" r:id="rId8"/>
    <p:sldId id="268" r:id="rId9"/>
    <p:sldId id="269" r:id="rId10"/>
    <p:sldId id="264" r:id="rId11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3B65"/>
    <a:srgbClr val="006197"/>
    <a:srgbClr val="163A66"/>
    <a:srgbClr val="182741"/>
    <a:srgbClr val="88C1FB"/>
    <a:srgbClr val="88C1AD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637" autoAdjust="0"/>
    <p:restoredTop sz="86399" autoAdjust="0"/>
  </p:normalViewPr>
  <p:slideViewPr>
    <p:cSldViewPr>
      <p:cViewPr varScale="1">
        <p:scale>
          <a:sx n="91" d="100"/>
          <a:sy n="91" d="100"/>
        </p:scale>
        <p:origin x="224" y="10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00" d="100"/>
          <a:sy n="100" d="100"/>
        </p:scale>
        <p:origin x="-2828" y="27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F4FA1-E705-D642-911A-870EFB734DEF}" type="datetimeFigureOut">
              <a:rPr lang="en-US" smtClean="0"/>
              <a:t>9/29/20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4615B-BC90-6B4E-A584-3EBB2331E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139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jpeg>
</file>

<file path=ppt/media/image2.tiff>
</file>

<file path=ppt/media/image3.tiff>
</file>

<file path=ppt/media/image4.tiff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2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t" anchorCtr="0" compatLnSpc="1">
            <a:prstTxWarp prst="textNoShape">
              <a:avLst/>
            </a:prstTxWarp>
          </a:bodyPr>
          <a:lstStyle>
            <a:lvl1pPr>
              <a:defRPr sz="1200" dirty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2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t" anchorCtr="0" compatLnSpc="1">
            <a:prstTxWarp prst="textNoShape">
              <a:avLst/>
            </a:prstTxWarp>
          </a:bodyPr>
          <a:lstStyle>
            <a:lvl1pPr algn="r">
              <a:defRPr sz="1200" dirty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6400" y="696913"/>
            <a:ext cx="61976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6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b" anchorCtr="0" compatLnSpc="1">
            <a:prstTxWarp prst="textNoShape">
              <a:avLst/>
            </a:prstTxWarp>
          </a:bodyPr>
          <a:lstStyle>
            <a:lvl1pPr>
              <a:defRPr sz="1200" dirty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57" tIns="46579" rIns="93157" bIns="4657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73ED7939-297B-45BA-B47C-5C35927058B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7517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609585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21917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828754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438339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ED7939-297B-45BA-B47C-5C35927058B5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789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ED7939-297B-45BA-B47C-5C35927058B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423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ED7939-297B-45BA-B47C-5C35927058B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257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ED7939-297B-45BA-B47C-5C35927058B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549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ED7939-297B-45BA-B47C-5C35927058B5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834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sted States Census Bureau">
            <a:extLst>
              <a:ext uri="{FF2B5EF4-FFF2-40B4-BE49-F238E27FC236}">
                <a16:creationId xmlns:a16="http://schemas.microsoft.com/office/drawing/2014/main" id="{794FB8C7-F582-294C-A2E9-B8053A25F6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66156" y="2958157"/>
            <a:ext cx="1790700" cy="11684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CB6CCC3-2E0C-DF43-BD99-8C51C8BDF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2449"/>
            <a:ext cx="10058400" cy="1325563"/>
          </a:xfrm>
          <a:prstGeom prst="rect">
            <a:avLst/>
          </a:prstGeom>
        </p:spPr>
        <p:txBody>
          <a:bodyPr anchor="ctr"/>
          <a:lstStyle>
            <a:lvl1pPr algn="l">
              <a:defRPr sz="4400"/>
            </a:lvl1pPr>
          </a:lstStyle>
          <a:p>
            <a:r>
              <a:rPr lang="en-US" dirty="0"/>
              <a:t>Select to edit Master Slide title</a:t>
            </a:r>
          </a:p>
        </p:txBody>
      </p:sp>
      <p:sp>
        <p:nvSpPr>
          <p:cNvPr id="12" name="Tagline 1">
            <a:extLst>
              <a:ext uri="{FF2B5EF4-FFF2-40B4-BE49-F238E27FC236}">
                <a16:creationId xmlns:a16="http://schemas.microsoft.com/office/drawing/2014/main" id="{15F0BFBB-7DB9-4F4D-8E22-A47B3B2097A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3400" y="1891357"/>
            <a:ext cx="10058400" cy="1066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chemeClr val="bg1"/>
                </a:solidFill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theme tagline</a:t>
            </a:r>
          </a:p>
        </p:txBody>
      </p:sp>
      <p:sp>
        <p:nvSpPr>
          <p:cNvPr id="14" name="Date 1">
            <a:extLst>
              <a:ext uri="{FF2B5EF4-FFF2-40B4-BE49-F238E27FC236}">
                <a16:creationId xmlns:a16="http://schemas.microsoft.com/office/drawing/2014/main" id="{1BE96FF1-7F0B-F64F-9BA8-060D40D9EF4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33400" y="3124200"/>
            <a:ext cx="5711825" cy="914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Event date</a:t>
            </a:r>
          </a:p>
        </p:txBody>
      </p:sp>
      <p:pic>
        <p:nvPicPr>
          <p:cNvPr id="19" name="GSA" descr="GSA Starmark logo">
            <a:extLst>
              <a:ext uri="{FF2B5EF4-FFF2-40B4-BE49-F238E27FC236}">
                <a16:creationId xmlns:a16="http://schemas.microsoft.com/office/drawing/2014/main" id="{CEA3245E-F14A-AA42-9624-39BB8B424F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32320" y="3081528"/>
            <a:ext cx="939800" cy="939800"/>
          </a:xfrm>
          <a:prstGeom prst="rect">
            <a:avLst/>
          </a:prstGeom>
        </p:spPr>
      </p:pic>
      <p:pic>
        <p:nvPicPr>
          <p:cNvPr id="21" name="CIOC" descr="Seal of the CIO Council">
            <a:extLst>
              <a:ext uri="{FF2B5EF4-FFF2-40B4-BE49-F238E27FC236}">
                <a16:creationId xmlns:a16="http://schemas.microsoft.com/office/drawing/2014/main" id="{E43662C4-6C9A-7441-AB8D-A7AFE05E484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6111" y="2971800"/>
            <a:ext cx="1155700" cy="1155700"/>
          </a:xfrm>
          <a:prstGeom prst="rect">
            <a:avLst/>
          </a:prstGeom>
        </p:spPr>
      </p:pic>
      <p:sp>
        <p:nvSpPr>
          <p:cNvPr id="18" name="Session Subtitle 1">
            <a:extLst>
              <a:ext uri="{FF2B5EF4-FFF2-40B4-BE49-F238E27FC236}">
                <a16:creationId xmlns:a16="http://schemas.microsoft.com/office/drawing/2014/main" id="{A1FF800B-0966-DB42-AFD8-523D9AFC696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3400" y="6115359"/>
            <a:ext cx="11049000" cy="533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rgbClr val="006197"/>
                </a:solidFill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Select to edit Session Subtitle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F6B97D93-9D74-564B-BF28-5F470A33E96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4857736"/>
            <a:ext cx="11049000" cy="1242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1">
                <a:solidFill>
                  <a:srgbClr val="006197"/>
                </a:solidFill>
                <a:latin typeface="+mj-lt"/>
              </a:defRPr>
            </a:lvl1pPr>
          </a:lstStyle>
          <a:p>
            <a:r>
              <a:rPr lang="en-US" dirty="0"/>
              <a:t>Select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2636815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Title (Thank Yo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C0E8BF59-931B-9F4E-960F-56E8C635932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82399" y="6477000"/>
            <a:ext cx="152401" cy="21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6918A0E4-8D1D-874C-8F91-5090AB8021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1" y="2553101"/>
            <a:ext cx="11165841" cy="2247499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006197"/>
                </a:solidFill>
                <a:latin typeface="+mj-lt"/>
              </a:defRPr>
            </a:lvl1pPr>
          </a:lstStyle>
          <a:p>
            <a:r>
              <a:rPr lang="en-US" dirty="0"/>
              <a:t>THANK YOU,</a:t>
            </a:r>
            <a:br>
              <a:rPr lang="en-US" dirty="0"/>
            </a:br>
            <a:r>
              <a:rPr lang="en-US" dirty="0"/>
              <a:t>For attending the…</a:t>
            </a:r>
          </a:p>
        </p:txBody>
      </p:sp>
    </p:spTree>
    <p:extLst>
      <p:ext uri="{BB962C8B-B14F-4D97-AF65-F5344CB8AC3E}">
        <p14:creationId xmlns:p14="http://schemas.microsoft.com/office/powerpoint/2010/main" val="244846114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CB6CCC3-2E0C-DF43-BD99-8C51C8BDF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2449"/>
            <a:ext cx="10058400" cy="1325563"/>
          </a:xfrm>
          <a:prstGeom prst="rect">
            <a:avLst/>
          </a:prstGeom>
        </p:spPr>
        <p:txBody>
          <a:bodyPr anchor="ctr"/>
          <a:lstStyle>
            <a:lvl1pPr algn="l">
              <a:defRPr sz="4400"/>
            </a:lvl1pPr>
          </a:lstStyle>
          <a:p>
            <a:r>
              <a:rPr lang="en-US" dirty="0"/>
              <a:t>Select to edit Master Slide title</a:t>
            </a:r>
          </a:p>
        </p:txBody>
      </p:sp>
      <p:sp>
        <p:nvSpPr>
          <p:cNvPr id="12" name="Tagline 1">
            <a:extLst>
              <a:ext uri="{FF2B5EF4-FFF2-40B4-BE49-F238E27FC236}">
                <a16:creationId xmlns:a16="http://schemas.microsoft.com/office/drawing/2014/main" id="{15F0BFBB-7DB9-4F4D-8E22-A47B3B2097A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3400" y="1891357"/>
            <a:ext cx="10058400" cy="1066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chemeClr val="bg1"/>
                </a:solidFill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theme tagline</a:t>
            </a:r>
          </a:p>
        </p:txBody>
      </p:sp>
      <p:sp>
        <p:nvSpPr>
          <p:cNvPr id="14" name="Date 1">
            <a:extLst>
              <a:ext uri="{FF2B5EF4-FFF2-40B4-BE49-F238E27FC236}">
                <a16:creationId xmlns:a16="http://schemas.microsoft.com/office/drawing/2014/main" id="{1BE96FF1-7F0B-F64F-9BA8-060D40D9EF4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33400" y="3124200"/>
            <a:ext cx="5711825" cy="914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Select to edit Event date</a:t>
            </a:r>
          </a:p>
        </p:txBody>
      </p:sp>
      <p:sp>
        <p:nvSpPr>
          <p:cNvPr id="18" name="Session Subtitle 1">
            <a:extLst>
              <a:ext uri="{FF2B5EF4-FFF2-40B4-BE49-F238E27FC236}">
                <a16:creationId xmlns:a16="http://schemas.microsoft.com/office/drawing/2014/main" id="{A1FF800B-0966-DB42-AFD8-523D9AFC696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3400" y="6115359"/>
            <a:ext cx="11049000" cy="533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1">
                <a:solidFill>
                  <a:srgbClr val="006197"/>
                </a:solidFill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Select to edit Session Subtitle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F6B97D93-9D74-564B-BF28-5F470A33E96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4857736"/>
            <a:ext cx="11049000" cy="1242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1">
                <a:solidFill>
                  <a:srgbClr val="006197"/>
                </a:solidFill>
                <a:latin typeface="+mj-lt"/>
              </a:defRPr>
            </a:lvl1pPr>
          </a:lstStyle>
          <a:p>
            <a:r>
              <a:rPr lang="en-US" dirty="0"/>
              <a:t>Select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2422351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1371600"/>
            <a:ext cx="11277600" cy="49377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1371600"/>
            <a:ext cx="5486400" cy="49377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248400" y="1371600"/>
            <a:ext cx="5486400" cy="495300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  <a:p>
            <a:pPr lvl="0"/>
            <a:endParaRPr lang="en-US" dirty="0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76388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Columns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Heading 1">
            <a:extLst>
              <a:ext uri="{FF2B5EF4-FFF2-40B4-BE49-F238E27FC236}">
                <a16:creationId xmlns:a16="http://schemas.microsoft.com/office/drawing/2014/main" id="{D6523D8F-AEC0-8740-88F3-E33A19618D0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57200" y="1371600"/>
            <a:ext cx="5486400" cy="762000"/>
          </a:xfrm>
          <a:prstGeom prst="rect">
            <a:avLst/>
          </a:prstGeom>
        </p:spPr>
        <p:txBody>
          <a:bodyPr anchor="ctr"/>
          <a:lstStyle>
            <a:lvl1pPr>
              <a:defRPr sz="2800">
                <a:solidFill>
                  <a:srgbClr val="00619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2286000"/>
            <a:ext cx="5486400" cy="40233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9" name="Content Heading 2">
            <a:extLst>
              <a:ext uri="{FF2B5EF4-FFF2-40B4-BE49-F238E27FC236}">
                <a16:creationId xmlns:a16="http://schemas.microsoft.com/office/drawing/2014/main" id="{ED0C8B5C-8C7D-CD4B-982F-6FE0AD72657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50806" y="1371600"/>
            <a:ext cx="5486400" cy="762000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None/>
              <a:tabLst/>
              <a:defRPr sz="2800">
                <a:solidFill>
                  <a:srgbClr val="006197"/>
                </a:solidFill>
                <a:latin typeface="+mj-lt"/>
              </a:defRPr>
            </a:lvl1pPr>
          </a:lstStyle>
          <a:p>
            <a:pPr marL="228594" marR="0" lvl="0" indent="-228594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US" dirty="0"/>
              <a:t>First level (Arial 28 pt.)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6248400" y="2286000"/>
            <a:ext cx="5486400" cy="403860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  <a:p>
            <a:pPr lvl="0"/>
            <a:endParaRPr lang="en-US" dirty="0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436597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1371600"/>
            <a:ext cx="3474720" cy="49377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358640" y="1371600"/>
            <a:ext cx="3474720" cy="495300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  <a:p>
            <a:pPr lvl="0"/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8229600" y="1371600"/>
            <a:ext cx="3474720" cy="4953000"/>
          </a:xfrm>
          <a:prstGeom prst="rect">
            <a:avLst/>
          </a:prstGeom>
        </p:spPr>
        <p:txBody>
          <a:bodyPr/>
          <a:lstStyle>
            <a:lvl1pPr marL="228594" indent="-228594"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28594" lvl="0" indent="-228594" algn="l" rtl="0" eaLnBrk="0" fontAlgn="base" hangingPunct="0">
              <a:lnSpc>
                <a:spcPct val="100000"/>
              </a:lnSpc>
              <a:spcBef>
                <a:spcPct val="25000"/>
              </a:spcBef>
              <a:spcAft>
                <a:spcPct val="25000"/>
              </a:spcAft>
              <a:buClr>
                <a:srgbClr val="006197"/>
              </a:buClr>
              <a:buSzPct val="100000"/>
              <a:buFont typeface="Wingdings" pitchFamily="2" charset="2"/>
              <a:buChar char="§"/>
            </a:pPr>
            <a:r>
              <a:rPr lang="en-US" dirty="0"/>
              <a:t>First level (Arial 28 pt.)</a:t>
            </a:r>
          </a:p>
          <a:p>
            <a:pPr marL="458777" lvl="1" indent="-228594" algn="l" rtl="0" eaLnBrk="0" fontAlgn="base" hangingPunct="0">
              <a:lnSpc>
                <a:spcPct val="100000"/>
              </a:lnSpc>
              <a:spcBef>
                <a:spcPct val="5000"/>
              </a:spcBef>
              <a:spcAft>
                <a:spcPct val="25000"/>
              </a:spcAft>
              <a:buClr>
                <a:srgbClr val="006197"/>
              </a:buClr>
              <a:buFont typeface="Wingdings" pitchFamily="2" charset="2"/>
              <a:buChar char="§"/>
            </a:pPr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  <a:p>
            <a:pPr lvl="4"/>
            <a:r>
              <a:rPr lang="en-US" dirty="0"/>
              <a:t>Fifth level (Arial 24 pt.)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54653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Columns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Heading 1">
            <a:extLst>
              <a:ext uri="{FF2B5EF4-FFF2-40B4-BE49-F238E27FC236}">
                <a16:creationId xmlns:a16="http://schemas.microsoft.com/office/drawing/2014/main" id="{8DE4E73F-E09E-F74C-BE47-6EE4C9A9F90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57200" y="1371600"/>
            <a:ext cx="3474720" cy="76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2DBF105-BC8D-AA40-84BC-F0B0E41BB3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" y="2286000"/>
            <a:ext cx="3474720" cy="402336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6197"/>
              </a:buClr>
              <a:defRPr sz="2800">
                <a:solidFill>
                  <a:srgbClr val="006197"/>
                </a:solidFill>
              </a:defRPr>
            </a:lvl1pPr>
            <a:lvl2pPr>
              <a:lnSpc>
                <a:spcPct val="100000"/>
              </a:lnSpc>
              <a:buClr>
                <a:srgbClr val="006197"/>
              </a:buClr>
              <a:defRPr sz="2600" baseline="0">
                <a:solidFill>
                  <a:srgbClr val="006197"/>
                </a:solidFill>
              </a:defRPr>
            </a:lvl2pPr>
            <a:lvl3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3pPr>
            <a:lvl4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4pPr>
            <a:lvl5pPr>
              <a:lnSpc>
                <a:spcPct val="100000"/>
              </a:lnSpc>
              <a:buClr>
                <a:srgbClr val="006197"/>
              </a:buClr>
              <a:defRPr sz="2400">
                <a:solidFill>
                  <a:srgbClr val="006197"/>
                </a:solidFill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</p:txBody>
      </p:sp>
      <p:sp>
        <p:nvSpPr>
          <p:cNvPr id="9" name="Content Heading 2">
            <a:extLst>
              <a:ext uri="{FF2B5EF4-FFF2-40B4-BE49-F238E27FC236}">
                <a16:creationId xmlns:a16="http://schemas.microsoft.com/office/drawing/2014/main" id="{680373E7-5459-524E-B637-E2639AA101B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58640" y="1374808"/>
            <a:ext cx="3474720" cy="762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None/>
              <a:tabLst/>
              <a:defRPr sz="2800">
                <a:solidFill>
                  <a:srgbClr val="00619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358640" y="2286000"/>
            <a:ext cx="3474720" cy="4023360"/>
          </a:xfrm>
          <a:prstGeom prst="rect">
            <a:avLst/>
          </a:prstGeom>
        </p:spPr>
        <p:txBody>
          <a:bodyPr/>
          <a:lstStyle>
            <a:lvl1pPr marL="22859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 (Arial 28 pt.)</a:t>
            </a:r>
          </a:p>
          <a:p>
            <a:pPr lvl="1"/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</p:txBody>
      </p:sp>
      <p:sp>
        <p:nvSpPr>
          <p:cNvPr id="11" name="Content Heading 3">
            <a:extLst>
              <a:ext uri="{FF2B5EF4-FFF2-40B4-BE49-F238E27FC236}">
                <a16:creationId xmlns:a16="http://schemas.microsoft.com/office/drawing/2014/main" id="{413E4CA1-ACFB-FA4B-8CA0-3B64D23EC2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229600" y="1371600"/>
            <a:ext cx="3474720" cy="762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chemeClr val="accent1">
                  <a:lumMod val="50000"/>
                </a:schemeClr>
              </a:buClr>
              <a:buSzPct val="100000"/>
              <a:buFont typeface="Wingdings" pitchFamily="2" charset="2"/>
              <a:buNone/>
              <a:tabLst/>
              <a:defRPr sz="2800">
                <a:latin typeface="+mj-lt"/>
              </a:defRPr>
            </a:lvl1pPr>
          </a:lstStyle>
          <a:p>
            <a:pPr lvl="0"/>
            <a:r>
              <a:rPr lang="en-US" dirty="0"/>
              <a:t>First level (Arial 28 pt.)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8229600" y="2286000"/>
            <a:ext cx="3474720" cy="4023360"/>
          </a:xfrm>
          <a:prstGeom prst="rect">
            <a:avLst/>
          </a:prstGeom>
        </p:spPr>
        <p:txBody>
          <a:bodyPr/>
          <a:lstStyle>
            <a:lvl1pPr marL="228594" indent="-228594">
              <a:defRPr lang="en-US" sz="28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1pPr>
            <a:lvl2pPr marL="458777" indent="-228594">
              <a:defRPr lang="en-US" sz="26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2pPr>
            <a:lvl3pPr marL="630223" indent="-169858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3pPr>
            <a:lvl4pPr marL="973114" indent="-228594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4pPr>
            <a:lvl5pPr marL="1320767" indent="-219069" algn="l" rtl="0" eaLnBrk="0" fontAlgn="base" hangingPunct="0">
              <a:lnSpc>
                <a:spcPct val="100000"/>
              </a:lnSpc>
              <a:buClr>
                <a:srgbClr val="006197"/>
              </a:buClr>
              <a:buFont typeface="Wingdings" pitchFamily="2" charset="2"/>
              <a:buChar char="§"/>
              <a:defRPr lang="en-US" sz="2400" dirty="0" smtClean="0">
                <a:solidFill>
                  <a:srgbClr val="006197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28594" lvl="0" indent="-228594" algn="l" rtl="0" eaLnBrk="0" fontAlgn="base" hangingPunct="0">
              <a:lnSpc>
                <a:spcPct val="100000"/>
              </a:lnSpc>
              <a:spcBef>
                <a:spcPct val="25000"/>
              </a:spcBef>
              <a:spcAft>
                <a:spcPct val="25000"/>
              </a:spcAft>
              <a:buClr>
                <a:srgbClr val="006197"/>
              </a:buClr>
              <a:buSzPct val="100000"/>
              <a:buFont typeface="Wingdings" pitchFamily="2" charset="2"/>
              <a:buChar char="§"/>
            </a:pPr>
            <a:r>
              <a:rPr lang="en-US" dirty="0"/>
              <a:t>First level (Arial 28 pt.)</a:t>
            </a:r>
          </a:p>
          <a:p>
            <a:pPr marL="458777" lvl="1" indent="-228594" algn="l" rtl="0" eaLnBrk="0" fontAlgn="base" hangingPunct="0">
              <a:lnSpc>
                <a:spcPct val="100000"/>
              </a:lnSpc>
              <a:spcBef>
                <a:spcPct val="5000"/>
              </a:spcBef>
              <a:spcAft>
                <a:spcPct val="25000"/>
              </a:spcAft>
              <a:buClr>
                <a:srgbClr val="006197"/>
              </a:buClr>
              <a:buFont typeface="Wingdings" pitchFamily="2" charset="2"/>
              <a:buChar char="§"/>
            </a:pPr>
            <a:r>
              <a:rPr lang="en-US" dirty="0"/>
              <a:t>Second level (Arial 26 pt.)</a:t>
            </a:r>
          </a:p>
          <a:p>
            <a:pPr lvl="2"/>
            <a:r>
              <a:rPr lang="en-US" dirty="0"/>
              <a:t>Third level (Arial 24 pt.)</a:t>
            </a:r>
          </a:p>
          <a:p>
            <a:pPr lvl="3"/>
            <a:r>
              <a:rPr lang="en-US" dirty="0"/>
              <a:t>Fourth level (Arial 24 pt.)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78337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405"/>
            <a:ext cx="10515600" cy="457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BB117F11-7603-2F46-8DC5-14B5E76330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89895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Title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553101"/>
            <a:ext cx="11165841" cy="2247499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00619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C0E8BF59-931B-9F4E-960F-56E8C635932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82399" y="6477000"/>
            <a:ext cx="152401" cy="21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54056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slideLayout" Target="../slideLayouts/slideLayout5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DF71D78-2C18-1E4F-8561-986AF679E273}"/>
              </a:ext>
            </a:extLst>
          </p:cNvPr>
          <p:cNvSpPr/>
          <p:nvPr userDrawn="1"/>
        </p:nvSpPr>
        <p:spPr>
          <a:xfrm>
            <a:off x="0" y="4572000"/>
            <a:ext cx="12192000" cy="2133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2A87D3DE-08FD-1049-B82B-03AC5DE643A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457189" rtl="0" eaLnBrk="1" latinLnBrk="0" hangingPunct="1">
              <a:spcBef>
                <a:spcPct val="0"/>
              </a:spcBef>
              <a:buNone/>
              <a:defRPr sz="4500" b="1" i="0" kern="1200">
                <a:solidFill>
                  <a:schemeClr val="bg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F48E3DDE-BB76-E845-828F-0FBEAB40464F}"/>
              </a:ext>
            </a:extLst>
          </p:cNvPr>
          <p:cNvSpPr txBox="1">
            <a:spLocks/>
          </p:cNvSpPr>
          <p:nvPr userDrawn="1"/>
        </p:nvSpPr>
        <p:spPr>
          <a:xfrm>
            <a:off x="838200" y="1752600"/>
            <a:ext cx="10515600" cy="1066800"/>
          </a:xfrm>
          <a:prstGeom prst="rect">
            <a:avLst/>
          </a:prstGeom>
        </p:spPr>
        <p:txBody>
          <a:bodyPr/>
          <a:lstStyle>
            <a:lvl1pPr marL="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3000" b="1" i="1" kern="1200">
                <a:solidFill>
                  <a:schemeClr val="bg1"/>
                </a:solidFill>
                <a:latin typeface="Helvetica Bold Oblique" pitchFamily="2" charset="0"/>
                <a:ea typeface="+mn-ea"/>
                <a:cs typeface="+mn-cs"/>
              </a:defRPr>
            </a:lvl1pPr>
            <a:lvl2pPr marL="742932" indent="-28574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457189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/>
              <a:t>Click to edit Subtitle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9A931E-600E-AF4F-8B58-BDB9EE90A99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0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ftr="0" dt="0"/>
  <p:txStyles>
    <p:titleStyle>
      <a:lvl1pPr algn="l" defTabSz="457189" rtl="0" eaLnBrk="1" latinLnBrk="0" hangingPunct="1">
        <a:spcBef>
          <a:spcPct val="0"/>
        </a:spcBef>
        <a:buNone/>
        <a:defRPr sz="45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8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F07CCA-0975-BB42-B623-5B403A2A78A5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1067645"/>
          </a:xfrm>
          <a:prstGeom prst="rect">
            <a:avLst/>
          </a:prstGeom>
        </p:spPr>
      </p:pic>
      <p:sp>
        <p:nvSpPr>
          <p:cNvPr id="2051" name="Title"/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317405"/>
            <a:ext cx="1051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09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Footer Line" descr="graphic line"/>
          <p:cNvSpPr>
            <a:spLocks noChangeShapeType="1"/>
          </p:cNvSpPr>
          <p:nvPr userDrawn="1"/>
        </p:nvSpPr>
        <p:spPr bwMode="auto">
          <a:xfrm>
            <a:off x="460248" y="6400800"/>
            <a:ext cx="11274552" cy="0"/>
          </a:xfrm>
          <a:prstGeom prst="line">
            <a:avLst/>
          </a:prstGeom>
          <a:noFill/>
          <a:ln w="3175" cmpd="sng">
            <a:solidFill>
              <a:schemeClr val="bg2"/>
            </a:solidFill>
            <a:round/>
            <a:headEnd/>
            <a:tailEnd/>
          </a:ln>
          <a:effectLst/>
        </p:spPr>
        <p:txBody>
          <a:bodyPr lIns="0" tIns="0" rIns="0" bIns="0"/>
          <a:lstStyle/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7" name="Footer Slug">
            <a:extLst>
              <a:ext uri="{FF2B5EF4-FFF2-40B4-BE49-F238E27FC236}">
                <a16:creationId xmlns:a16="http://schemas.microsoft.com/office/drawing/2014/main" id="{ACD62210-52F4-6046-B723-D2A396229A65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6492240"/>
            <a:ext cx="6593839" cy="18288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marL="0" marR="0" lvl="0" indent="0" algn="l" defTabSz="1219170" rtl="0" eaLnBrk="1" fontAlgn="base" latinLnBrk="0" hangingPunct="1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dirty="0">
                <a:solidFill>
                  <a:srgbClr val="006197"/>
                </a:solidFill>
                <a:latin typeface="Arial" pitchFamily="34" charset="0"/>
                <a:ea typeface="ヒラギノ角ゴ Pro W3" pitchFamily="-65" charset="-128"/>
                <a:sym typeface="Arial" pitchFamily="34" charset="0"/>
              </a:rPr>
              <a:t>IAAF 2020  / </a:t>
            </a:r>
            <a:r>
              <a:rPr lang="en-US" sz="800" b="0" dirty="0">
                <a:solidFill>
                  <a:srgbClr val="006197"/>
                </a:solidFill>
              </a:rPr>
              <a:t> </a:t>
            </a:r>
            <a:r>
              <a:rPr lang="en-US" sz="800" b="0" i="0" u="none" strike="noStrike" kern="1200" dirty="0">
                <a:solidFill>
                  <a:srgbClr val="006197"/>
                </a:solidFill>
                <a:effectLst/>
                <a:latin typeface="Arial" charset="0"/>
                <a:ea typeface="+mn-ea"/>
                <a:cs typeface="+mn-cs"/>
              </a:rPr>
              <a:t>General Services Administration  /  United States Census Bureau  /  Sponsored by the Federal CIO Council </a:t>
            </a:r>
            <a:endParaRPr lang="en-US" sz="800" dirty="0">
              <a:solidFill>
                <a:srgbClr val="006197"/>
              </a:solidFill>
              <a:latin typeface="Arial" pitchFamily="34" charset="0"/>
              <a:ea typeface="ヒラギノ角ゴ Pro W3" pitchFamily="-65" charset="-128"/>
              <a:sym typeface="Arial" pitchFamily="34" charset="0"/>
            </a:endParaRP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31F29473-E2E6-F549-8803-BDCB3CB7FD6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201401" y="6492240"/>
            <a:ext cx="533400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3" r:id="rId2"/>
    <p:sldLayoutId id="2147483676" r:id="rId3"/>
    <p:sldLayoutId id="2147483675" r:id="rId4"/>
    <p:sldLayoutId id="2147483677" r:id="rId5"/>
    <p:sldLayoutId id="2147483674" r:id="rId6"/>
  </p:sldLayoutIdLst>
  <p:transition/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5pPr>
      <a:lvl6pPr marL="457189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6pPr>
      <a:lvl7pPr marL="914377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7pPr>
      <a:lvl8pPr marL="1371566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8pPr>
      <a:lvl9pPr marL="1828754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9pPr>
    </p:titleStyle>
    <p:bodyStyle>
      <a:lvl1pPr marL="228594" indent="-228594" algn="l" rtl="0" eaLnBrk="0" fontAlgn="base" hangingPunct="0">
        <a:lnSpc>
          <a:spcPct val="90000"/>
        </a:lnSpc>
        <a:spcBef>
          <a:spcPct val="25000"/>
        </a:spcBef>
        <a:spcAft>
          <a:spcPct val="25000"/>
        </a:spcAft>
        <a:buClr>
          <a:schemeClr val="accent1">
            <a:lumMod val="50000"/>
          </a:schemeClr>
        </a:buClr>
        <a:buSzPct val="100000"/>
        <a:buFont typeface="Wingdings" pitchFamily="2" charset="2"/>
        <a:buChar char="§"/>
        <a:defRPr sz="2200">
          <a:solidFill>
            <a:srgbClr val="003366"/>
          </a:solidFill>
          <a:latin typeface="+mn-lt"/>
          <a:ea typeface="+mn-ea"/>
          <a:cs typeface="+mn-cs"/>
        </a:defRPr>
      </a:lvl1pPr>
      <a:lvl2pPr marL="458777" indent="-228594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chemeClr val="accent1">
            <a:lumMod val="50000"/>
          </a:schemeClr>
        </a:buClr>
        <a:buFont typeface="Wingdings" pitchFamily="2" charset="2"/>
        <a:buChar char="§"/>
        <a:defRPr sz="2000">
          <a:solidFill>
            <a:srgbClr val="003366"/>
          </a:solidFill>
          <a:latin typeface="+mn-lt"/>
          <a:ea typeface="+mn-ea"/>
        </a:defRPr>
      </a:lvl2pPr>
      <a:lvl3pPr marL="630223" indent="-169858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chemeClr val="accent1">
            <a:lumMod val="50000"/>
          </a:schemeClr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3pPr>
      <a:lvl4pPr marL="973114" indent="-228594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chemeClr val="accent1">
            <a:lumMod val="50000"/>
          </a:schemeClr>
        </a:buClr>
        <a:buSzPct val="100000"/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4pPr>
      <a:lvl5pPr marL="1320767" indent="-219069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chemeClr val="accent1">
            <a:lumMod val="50000"/>
          </a:schemeClr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5pPr>
      <a:lvl6pPr marL="1777956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6pPr>
      <a:lvl7pPr marL="2235144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7pPr>
      <a:lvl8pPr marL="2692333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8pPr>
      <a:lvl9pPr marL="3149521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A4D7233-9131-FF40-AFB9-49EAF2C1DC64}"/>
              </a:ext>
            </a:extLst>
          </p:cNvPr>
          <p:cNvGrpSpPr/>
          <p:nvPr userDrawn="1"/>
        </p:nvGrpSpPr>
        <p:grpSpPr>
          <a:xfrm>
            <a:off x="0" y="0"/>
            <a:ext cx="12188376" cy="177800"/>
            <a:chOff x="0" y="0"/>
            <a:chExt cx="9141282" cy="28575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FC2459C-3BCE-E84D-A799-5803BFA53123}"/>
                </a:ext>
              </a:extLst>
            </p:cNvPr>
            <p:cNvSpPr/>
            <p:nvPr userDrawn="1"/>
          </p:nvSpPr>
          <p:spPr>
            <a:xfrm>
              <a:off x="0" y="0"/>
              <a:ext cx="3200400" cy="285750"/>
            </a:xfrm>
            <a:prstGeom prst="rect">
              <a:avLst/>
            </a:prstGeom>
            <a:solidFill>
              <a:srgbClr val="0061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D76A929-EEC6-F544-9B6A-A0845E14DC76}"/>
                </a:ext>
              </a:extLst>
            </p:cNvPr>
            <p:cNvSpPr/>
            <p:nvPr userDrawn="1"/>
          </p:nvSpPr>
          <p:spPr>
            <a:xfrm>
              <a:off x="3225114" y="0"/>
              <a:ext cx="5916168" cy="2857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Line 9" descr="graphic line">
            <a:extLst>
              <a:ext uri="{FF2B5EF4-FFF2-40B4-BE49-F238E27FC236}">
                <a16:creationId xmlns:a16="http://schemas.microsoft.com/office/drawing/2014/main" id="{80B677BB-F4F5-DC42-B3B6-B5CF5AED7DF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60248" y="6400800"/>
            <a:ext cx="11274552" cy="0"/>
          </a:xfrm>
          <a:prstGeom prst="line">
            <a:avLst/>
          </a:prstGeom>
          <a:noFill/>
          <a:ln w="3175" cmpd="sng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lIns="0" tIns="0" rIns="0" bIns="0"/>
          <a:lstStyle/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73A2CA48-B7C7-2E46-A607-3F41A55C7D5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65983" y="6492240"/>
            <a:ext cx="268817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006197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C35F0F-7BD1-234C-ADC2-582D7E292408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6492240"/>
            <a:ext cx="6593839" cy="18288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marL="0" marR="0" lvl="0" indent="0" algn="l" defTabSz="1219170" rtl="0" eaLnBrk="1" fontAlgn="base" latinLnBrk="0" hangingPunct="1">
              <a:lnSpc>
                <a:spcPct val="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dirty="0">
                <a:solidFill>
                  <a:srgbClr val="006197"/>
                </a:solidFill>
                <a:latin typeface="Arial" pitchFamily="34" charset="0"/>
                <a:ea typeface="ヒラギノ角ゴ Pro W3" pitchFamily="-65" charset="-128"/>
                <a:sym typeface="Arial" pitchFamily="34" charset="0"/>
              </a:rPr>
              <a:t>IAAF 2020  / </a:t>
            </a:r>
            <a:r>
              <a:rPr lang="en-US" sz="800" b="0" dirty="0">
                <a:solidFill>
                  <a:srgbClr val="006197"/>
                </a:solidFill>
              </a:rPr>
              <a:t> </a:t>
            </a:r>
            <a:r>
              <a:rPr lang="en-US" sz="800" b="0" i="0" u="none" strike="noStrike" kern="1200" dirty="0">
                <a:solidFill>
                  <a:srgbClr val="006197"/>
                </a:solidFill>
                <a:effectLst/>
                <a:latin typeface="Arial" charset="0"/>
                <a:ea typeface="+mn-ea"/>
                <a:cs typeface="+mn-cs"/>
              </a:rPr>
              <a:t>General Services Administration  /  United States Census Bureau  /  Sponsored by the Federal CIO Council </a:t>
            </a:r>
            <a:endParaRPr lang="en-US" sz="800" dirty="0">
              <a:solidFill>
                <a:srgbClr val="006197"/>
              </a:solidFill>
              <a:latin typeface="Arial" pitchFamily="34" charset="0"/>
              <a:ea typeface="ヒラギノ角ゴ Pro W3" pitchFamily="-65" charset="-128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80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87" r:id="rId2"/>
  </p:sldLayoutIdLst>
  <p:transition/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5pPr>
      <a:lvl6pPr marL="457189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6pPr>
      <a:lvl7pPr marL="914377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7pPr>
      <a:lvl8pPr marL="1371566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8pPr>
      <a:lvl9pPr marL="1828754" algn="l" rtl="0" fontAlgn="base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bg1"/>
          </a:solidFill>
          <a:latin typeface="Arial" pitchFamily="34" charset="0"/>
          <a:ea typeface="ＭＳ Ｐゴシック" pitchFamily="34" charset="-128"/>
        </a:defRPr>
      </a:lvl9pPr>
    </p:titleStyle>
    <p:bodyStyle>
      <a:lvl1pPr marL="228594" indent="-228594" algn="l" rtl="0" eaLnBrk="0" fontAlgn="base" hangingPunct="0">
        <a:lnSpc>
          <a:spcPct val="90000"/>
        </a:lnSpc>
        <a:spcBef>
          <a:spcPct val="25000"/>
        </a:spcBef>
        <a:spcAft>
          <a:spcPct val="25000"/>
        </a:spcAft>
        <a:buClr>
          <a:srgbClr val="003366"/>
        </a:buClr>
        <a:buSzPct val="100000"/>
        <a:buFont typeface="Wingdings" pitchFamily="2" charset="2"/>
        <a:buChar char="§"/>
        <a:defRPr sz="2000">
          <a:solidFill>
            <a:srgbClr val="003366"/>
          </a:solidFill>
          <a:latin typeface="+mn-lt"/>
          <a:ea typeface="+mn-ea"/>
          <a:cs typeface="+mn-cs"/>
        </a:defRPr>
      </a:lvl1pPr>
      <a:lvl2pPr marL="458777" indent="-228594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rgbClr val="339900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2pPr>
      <a:lvl3pPr marL="630223" indent="-169858" algn="l" rtl="0" eaLnBrk="0" fontAlgn="base" hangingPunct="0">
        <a:lnSpc>
          <a:spcPct val="90000"/>
        </a:lnSpc>
        <a:spcBef>
          <a:spcPct val="5000"/>
        </a:spcBef>
        <a:spcAft>
          <a:spcPct val="25000"/>
        </a:spcAft>
        <a:buClr>
          <a:srgbClr val="79736A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3pPr>
      <a:lvl4pPr marL="973114" indent="-228594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rgbClr val="B90000"/>
        </a:buClr>
        <a:buSzPct val="100000"/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4pPr>
      <a:lvl5pPr marL="1320767" indent="-219069" algn="l" rtl="0" eaLnBrk="0" fontAlgn="base" hangingPunct="0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5pPr>
      <a:lvl6pPr marL="1777956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6pPr>
      <a:lvl7pPr marL="2235144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7pPr>
      <a:lvl8pPr marL="2692333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8pPr>
      <a:lvl9pPr marL="3149521" indent="-219069" algn="l" rtl="0" fontAlgn="base">
        <a:lnSpc>
          <a:spcPct val="95000"/>
        </a:lnSpc>
        <a:spcBef>
          <a:spcPct val="0"/>
        </a:spcBef>
        <a:spcAft>
          <a:spcPct val="30000"/>
        </a:spcAft>
        <a:buClr>
          <a:schemeClr val="bg2"/>
        </a:buClr>
        <a:buFont typeface="Wingdings" pitchFamily="2" charset="2"/>
        <a:buChar char="§"/>
        <a:defRPr>
          <a:solidFill>
            <a:srgbClr val="003366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ction508.gov/bu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ACB9-8937-9B4C-BAE7-6F5F4E9F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Annual Interagency </a:t>
            </a:r>
            <a:br>
              <a:rPr lang="en-US" dirty="0"/>
            </a:br>
            <a:r>
              <a:rPr lang="en-US" dirty="0"/>
              <a:t>Accessibility Forum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5C66B-9EDE-EF4D-9DA7-8020A15F9B9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400" dirty="0"/>
              <a:t>Enabling Missions through Accessible Technology – </a:t>
            </a:r>
            <a:br>
              <a:rPr lang="en-US" sz="2400" dirty="0"/>
            </a:br>
            <a:r>
              <a:rPr lang="en-US" sz="2400" dirty="0"/>
              <a:t>Leaving No One Behind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3F474-7F14-884D-B2D4-53B3E56B920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October 6 &amp; 7, 2020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BCBC98-51B5-6844-B237-E7C0BC09EFB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3400" y="4857736"/>
            <a:ext cx="11049000" cy="1924064"/>
          </a:xfrm>
        </p:spPr>
        <p:txBody>
          <a:bodyPr/>
          <a:lstStyle/>
          <a:p>
            <a:r>
              <a:rPr lang="en-US" dirty="0"/>
              <a:t>Agencies Approaches to Accessibility throughout the Acquisition Lifecycle</a:t>
            </a:r>
          </a:p>
        </p:txBody>
      </p:sp>
    </p:spTree>
    <p:extLst>
      <p:ext uri="{BB962C8B-B14F-4D97-AF65-F5344CB8AC3E}">
        <p14:creationId xmlns:p14="http://schemas.microsoft.com/office/powerpoint/2010/main" val="2945718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A33F0-F124-3644-BA29-EB3F52AA4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1085-9E9D-3C47-AC43-DA04D8FB8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Moderator:  Lawrence A. </a:t>
            </a:r>
            <a:r>
              <a:rPr lang="en-US" dirty="0" err="1"/>
              <a:t>Malakhoff</a:t>
            </a:r>
            <a:r>
              <a:rPr lang="en-US" dirty="0"/>
              <a:t>, U. S. Census Bureau</a:t>
            </a:r>
          </a:p>
          <a:p>
            <a:r>
              <a:rPr lang="en-US" dirty="0"/>
              <a:t>Presenter:  Mark Urban, Centers for Disease Control and Prevention</a:t>
            </a:r>
          </a:p>
          <a:p>
            <a:r>
              <a:rPr lang="en-US" dirty="0"/>
              <a:t>Presenter:  Pierce Crowell, Social Security Administration</a:t>
            </a:r>
          </a:p>
          <a:p>
            <a:r>
              <a:rPr lang="en-US" dirty="0"/>
              <a:t>Presenter:  David Whittington, U. S. Census Bureau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82B96A-805A-1C4F-BF84-C9428D78D9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76674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4FC99-A05F-CC48-BB9D-CD3AB46CD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Acquisition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4435D-4B65-A348-87AB-8FF5D8FB3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4953000" cy="4937760"/>
          </a:xfrm>
        </p:spPr>
        <p:txBody>
          <a:bodyPr anchor="ctr"/>
          <a:lstStyle/>
          <a:p>
            <a:r>
              <a:rPr lang="en-US" dirty="0"/>
              <a:t>Define Business Needs</a:t>
            </a:r>
          </a:p>
          <a:p>
            <a:r>
              <a:rPr lang="en-US" dirty="0"/>
              <a:t>Define Requirements</a:t>
            </a:r>
          </a:p>
          <a:p>
            <a:r>
              <a:rPr lang="en-US" dirty="0"/>
              <a:t>Conduct Market Research</a:t>
            </a:r>
          </a:p>
        </p:txBody>
      </p:sp>
      <p:pic>
        <p:nvPicPr>
          <p:cNvPr id="1028" name="Picture 4" descr="Puzzle pieces, one with the word Acquisi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2110740"/>
            <a:ext cx="6429159" cy="3459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E71B8-D52C-1349-9317-68A8FFC23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251207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4E8F-2D47-4B4D-9795-9A69D81FB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Solicitation</a:t>
            </a:r>
          </a:p>
        </p:txBody>
      </p:sp>
      <p:pic>
        <p:nvPicPr>
          <p:cNvPr id="2050" name="Picture 2" descr="A person holding up a chalkboard with the words &quot;Give Me Money&quot;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1143001"/>
            <a:ext cx="784860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9259E7-D17C-234C-BFAD-7C27DBE94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4217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4E8F-2D47-4B4D-9795-9A69D81FB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Acquisition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9259E7-D17C-234C-BFAD-7C27DBE94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3074" name="Picture 2" descr="A handshake showing agreement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224" y="1234440"/>
            <a:ext cx="7845552" cy="510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490886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4E8F-2D47-4B4D-9795-9A69D81FB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Contract Management</a:t>
            </a:r>
          </a:p>
        </p:txBody>
      </p:sp>
      <p:pic>
        <p:nvPicPr>
          <p:cNvPr id="4098" name="Picture 2" descr="Puzzle with peices the words Contract, and Managemen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41" r="10955"/>
          <a:stretch/>
        </p:blipFill>
        <p:spPr bwMode="auto">
          <a:xfrm>
            <a:off x="2514600" y="1905000"/>
            <a:ext cx="71628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9259E7-D17C-234C-BFAD-7C27DBE94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04211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4E8F-2D47-4B4D-9795-9A69D81FB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60FC9A-C34B-8946-B2F7-721505A01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0" y="1371600"/>
            <a:ext cx="5266592" cy="493776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2400" dirty="0">
                <a:hlinkClick r:id="rId3"/>
              </a:rPr>
              <a:t>https://www.section508.gov/buy</a:t>
            </a:r>
            <a:endParaRPr lang="en-US" sz="1800" b="1" dirty="0">
              <a:solidFill>
                <a:srgbClr val="000000"/>
              </a:solidFill>
              <a:latin typeface="Gill Sans MT" pitchFamily="34" charset="0"/>
            </a:endParaRPr>
          </a:p>
        </p:txBody>
      </p:sp>
      <p:pic>
        <p:nvPicPr>
          <p:cNvPr id="5122" name="Picture 2" descr="A signpost with arrow-tipped signs pointing left and right to: Help, Tips. Assistance, Guidance, Support, and Advice. 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89" y="2590800"/>
            <a:ext cx="6853249" cy="376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9259E7-D17C-234C-BFAD-7C27DBE94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57992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2A336F-4B5F-6A41-850D-9649F5C82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1" y="1905000"/>
            <a:ext cx="9906000" cy="3657600"/>
          </a:xfrm>
        </p:spPr>
        <p:txBody>
          <a:bodyPr/>
          <a:lstStyle/>
          <a:p>
            <a:r>
              <a:rPr lang="en-US" dirty="0"/>
              <a:t>Thank you for attending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Agencies Approaches to Accessibility throughout the Acquisition Lifecycle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2BBB2E-CAC3-754E-84F7-BE9B857EA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28C7FD3F-1616-4589-B1BE-A3ED2AE02632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84897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Master Cover Slide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Layout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Layout Slid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400" b="1" dirty="0" err="1">
            <a:solidFill>
              <a:srgbClr val="000000"/>
            </a:solidFill>
            <a:latin typeface="Gill Sans MT" pitchFamily="34" charset="0"/>
          </a:defRPr>
        </a:defPPr>
      </a:lstStyle>
    </a:txDef>
  </a:objectDefaults>
  <a:extraClrSchemeLst>
    <a:extraClrScheme>
      <a:clrScheme name="Layout Slide 1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2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70008A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3">
        <a:dk1>
          <a:srgbClr val="000000"/>
        </a:dk1>
        <a:lt1>
          <a:srgbClr val="B2B2B2"/>
        </a:lt1>
        <a:dk2>
          <a:srgbClr val="0023A0"/>
        </a:dk2>
        <a:lt2>
          <a:srgbClr val="FFFFFF"/>
        </a:lt2>
        <a:accent1>
          <a:srgbClr val="70008A"/>
        </a:accent1>
        <a:accent2>
          <a:srgbClr val="B90000"/>
        </a:accent2>
        <a:accent3>
          <a:srgbClr val="D5D5D5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4">
        <a:dk1>
          <a:srgbClr val="000000"/>
        </a:dk1>
        <a:lt1>
          <a:srgbClr val="FFFFFF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FFFFFF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5">
        <a:dk1>
          <a:srgbClr val="000000"/>
        </a:dk1>
        <a:lt1>
          <a:srgbClr val="BCBCBC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DADADA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6">
        <a:dk1>
          <a:srgbClr val="000000"/>
        </a:dk1>
        <a:lt1>
          <a:srgbClr val="BCBCBC"/>
        </a:lt1>
        <a:dk2>
          <a:srgbClr val="0023A0"/>
        </a:dk2>
        <a:lt2>
          <a:srgbClr val="FFFFFF"/>
        </a:lt2>
        <a:accent1>
          <a:srgbClr val="0099CC"/>
        </a:accent1>
        <a:accent2>
          <a:srgbClr val="B90000"/>
        </a:accent2>
        <a:accent3>
          <a:srgbClr val="DADADA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7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0099CC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8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9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10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reaker Layout">
  <a:themeElements>
    <a:clrScheme name="Custom 3">
      <a:dk1>
        <a:srgbClr val="000000"/>
      </a:dk1>
      <a:lt1>
        <a:srgbClr val="FFFFFF"/>
      </a:lt1>
      <a:dk2>
        <a:srgbClr val="0023A0"/>
      </a:dk2>
      <a:lt2>
        <a:srgbClr val="B2B2B2"/>
      </a:lt2>
      <a:accent1>
        <a:srgbClr val="667BC6"/>
      </a:accent1>
      <a:accent2>
        <a:srgbClr val="B2BDE3"/>
      </a:accent2>
      <a:accent3>
        <a:srgbClr val="FFFFFF"/>
      </a:accent3>
      <a:accent4>
        <a:srgbClr val="000000"/>
      </a:accent4>
      <a:accent5>
        <a:srgbClr val="B8BFDF"/>
      </a:accent5>
      <a:accent6>
        <a:srgbClr val="A1ABCE"/>
      </a:accent6>
      <a:hlink>
        <a:srgbClr val="0432FF"/>
      </a:hlink>
      <a:folHlink>
        <a:srgbClr val="0432F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400" b="1" dirty="0" err="1">
            <a:solidFill>
              <a:srgbClr val="000000"/>
            </a:solidFill>
            <a:latin typeface="Gill Sans MT" pitchFamily="34" charset="0"/>
          </a:defRPr>
        </a:defPPr>
      </a:lstStyle>
    </a:txDef>
  </a:objectDefaults>
  <a:extraClrSchemeLst>
    <a:extraClrScheme>
      <a:clrScheme name="Layout Slide 1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2">
        <a:dk1>
          <a:srgbClr val="000000"/>
        </a:dk1>
        <a:lt1>
          <a:srgbClr val="FFFFFF"/>
        </a:lt1>
        <a:dk2>
          <a:srgbClr val="0023A0"/>
        </a:dk2>
        <a:lt2>
          <a:srgbClr val="B2B2B2"/>
        </a:lt2>
        <a:accent1>
          <a:srgbClr val="70008A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3">
        <a:dk1>
          <a:srgbClr val="000000"/>
        </a:dk1>
        <a:lt1>
          <a:srgbClr val="B2B2B2"/>
        </a:lt1>
        <a:dk2>
          <a:srgbClr val="0023A0"/>
        </a:dk2>
        <a:lt2>
          <a:srgbClr val="FFFFFF"/>
        </a:lt2>
        <a:accent1>
          <a:srgbClr val="70008A"/>
        </a:accent1>
        <a:accent2>
          <a:srgbClr val="B90000"/>
        </a:accent2>
        <a:accent3>
          <a:srgbClr val="D5D5D5"/>
        </a:accent3>
        <a:accent4>
          <a:srgbClr val="000000"/>
        </a:accent4>
        <a:accent5>
          <a:srgbClr val="BBAAC4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4">
        <a:dk1>
          <a:srgbClr val="000000"/>
        </a:dk1>
        <a:lt1>
          <a:srgbClr val="FFFFFF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FFFFFF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5">
        <a:dk1>
          <a:srgbClr val="000000"/>
        </a:dk1>
        <a:lt1>
          <a:srgbClr val="BCBCBC"/>
        </a:lt1>
        <a:dk2>
          <a:srgbClr val="0023A0"/>
        </a:dk2>
        <a:lt2>
          <a:srgbClr val="667BC6"/>
        </a:lt2>
        <a:accent1>
          <a:srgbClr val="B2BDE2"/>
        </a:accent1>
        <a:accent2>
          <a:srgbClr val="FFA000"/>
        </a:accent2>
        <a:accent3>
          <a:srgbClr val="DADADA"/>
        </a:accent3>
        <a:accent4>
          <a:srgbClr val="000000"/>
        </a:accent4>
        <a:accent5>
          <a:srgbClr val="D5DBEE"/>
        </a:accent5>
        <a:accent6>
          <a:srgbClr val="E79100"/>
        </a:accent6>
        <a:hlink>
          <a:srgbClr val="FFC666"/>
        </a:hlink>
        <a:folHlink>
          <a:srgbClr val="FFE3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6">
        <a:dk1>
          <a:srgbClr val="000000"/>
        </a:dk1>
        <a:lt1>
          <a:srgbClr val="BCBCBC"/>
        </a:lt1>
        <a:dk2>
          <a:srgbClr val="0023A0"/>
        </a:dk2>
        <a:lt2>
          <a:srgbClr val="FFFFFF"/>
        </a:lt2>
        <a:accent1>
          <a:srgbClr val="0099CC"/>
        </a:accent1>
        <a:accent2>
          <a:srgbClr val="B90000"/>
        </a:accent2>
        <a:accent3>
          <a:srgbClr val="DADADA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7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0099CC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AACAE2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8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90000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70000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9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0087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out Slide 10">
        <a:dk1>
          <a:srgbClr val="000000"/>
        </a:dk1>
        <a:lt1>
          <a:srgbClr val="FFFFFF"/>
        </a:lt1>
        <a:dk2>
          <a:srgbClr val="0023A0"/>
        </a:dk2>
        <a:lt2>
          <a:srgbClr val="BCBCBC"/>
        </a:lt2>
        <a:accent1>
          <a:srgbClr val="667BC6"/>
        </a:accent1>
        <a:accent2>
          <a:srgbClr val="B2BDE3"/>
        </a:accent2>
        <a:accent3>
          <a:srgbClr val="FFFFFF"/>
        </a:accent3>
        <a:accent4>
          <a:srgbClr val="000000"/>
        </a:accent4>
        <a:accent5>
          <a:srgbClr val="B8BFDF"/>
        </a:accent5>
        <a:accent6>
          <a:srgbClr val="A1ABCE"/>
        </a:accent6>
        <a:hlink>
          <a:srgbClr val="FFA000"/>
        </a:hlink>
        <a:folHlink>
          <a:srgbClr val="FFC6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</Words>
  <Application>Microsoft Macintosh PowerPoint</Application>
  <PresentationFormat>Widescreen</PresentationFormat>
  <Paragraphs>31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ＭＳ Ｐゴシック</vt:lpstr>
      <vt:lpstr>ヒラギノ角ゴ Pro W3</vt:lpstr>
      <vt:lpstr>Arial</vt:lpstr>
      <vt:lpstr>Gill Sans MT</vt:lpstr>
      <vt:lpstr>Helvetica</vt:lpstr>
      <vt:lpstr>Helvetica Bold Oblique</vt:lpstr>
      <vt:lpstr>Wingdings</vt:lpstr>
      <vt:lpstr>Master Cover Slide</vt:lpstr>
      <vt:lpstr>Content Layout</vt:lpstr>
      <vt:lpstr>Breaker Layout</vt:lpstr>
      <vt:lpstr>Annual Interagency  Accessibility Forum</vt:lpstr>
      <vt:lpstr>Introductions</vt:lpstr>
      <vt:lpstr>Initial Acquisition Process</vt:lpstr>
      <vt:lpstr>Solicitation</vt:lpstr>
      <vt:lpstr>Acquisition</vt:lpstr>
      <vt:lpstr>Contract Management</vt:lpstr>
      <vt:lpstr>Resources</vt:lpstr>
      <vt:lpstr>Thank you for attending  Agencies Approaches to Accessibility throughout the Acquisition Lifecycle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Agencies Approaches to Accessibility throughout the Acquisition Lifecycle (IAF 2020) </dc:title>
  <dc:subject/>
  <dc:creator/>
  <cp:keywords/>
  <dc:description/>
  <cp:lastModifiedBy/>
  <cp:revision>1</cp:revision>
  <dcterms:created xsi:type="dcterms:W3CDTF">2013-08-29T18:50:40Z</dcterms:created>
  <dcterms:modified xsi:type="dcterms:W3CDTF">2020-09-29T13:54:48Z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</Properties>
</file>

<file path=docProps/thumbnail.jpeg>
</file>